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DCB8-BFF6-40A5-B711-507A8CC0179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B3A8E-F833-4E6A-9045-57872EEF7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8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ata.ac-illust.com/data/thumbnails/66/66f17f91a44f83dbd4f39af37d64ec1a_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cene3d>
            <a:camera prst="obliqueTopRight"/>
            <a:lightRig rig="threePt" dir="t"/>
          </a:scene3d>
        </p:spPr>
        <p:txBody>
          <a:bodyPr/>
          <a:lstStyle/>
          <a:p>
            <a:r>
              <a:rPr lang="ru-RU" sz="6600" dirty="0" err="1" smtClean="0">
                <a:latin typeface="Gabriola" panose="04040605051002020D02" pitchFamily="82" charset="0"/>
              </a:rPr>
              <a:t>Суттен</a:t>
            </a:r>
            <a:r>
              <a:rPr lang="ru-RU" sz="6600" dirty="0">
                <a:latin typeface="Gabriola" panose="04040605051002020D02" pitchFamily="82" charset="0"/>
              </a:rPr>
              <a:t> </a:t>
            </a:r>
            <a:r>
              <a:rPr lang="ru-RU" sz="6600" dirty="0" smtClean="0">
                <a:latin typeface="Gabriola" panose="04040605051002020D02" pitchFamily="82" charset="0"/>
              </a:rPr>
              <a:t> </a:t>
            </a:r>
            <a:r>
              <a:rPr lang="ru-RU" sz="6600" dirty="0" err="1" smtClean="0">
                <a:latin typeface="Gabriola" panose="04040605051002020D02" pitchFamily="82" charset="0"/>
              </a:rPr>
              <a:t>кылган</a:t>
            </a:r>
            <a:r>
              <a:rPr lang="ru-RU" sz="6600" dirty="0" smtClean="0">
                <a:latin typeface="Gabriola" panose="04040605051002020D02" pitchFamily="82" charset="0"/>
              </a:rPr>
              <a:t> </a:t>
            </a:r>
            <a:r>
              <a:rPr lang="ru-RU" sz="6600" dirty="0" err="1" smtClean="0">
                <a:latin typeface="Gabriola" panose="04040605051002020D02" pitchFamily="82" charset="0"/>
              </a:rPr>
              <a:t>ак</a:t>
            </a:r>
            <a:r>
              <a:rPr lang="ru-RU" sz="6600" dirty="0" smtClean="0">
                <a:latin typeface="Gabriola" panose="04040605051002020D02" pitchFamily="82" charset="0"/>
              </a:rPr>
              <a:t>  </a:t>
            </a:r>
            <a:r>
              <a:rPr lang="ru-RU" sz="6600" dirty="0" err="1" smtClean="0">
                <a:latin typeface="Gabriola" panose="04040605051002020D02" pitchFamily="82" charset="0"/>
              </a:rPr>
              <a:t>чемим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5" y="260648"/>
            <a:ext cx="4680520" cy="504056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Gabriola" panose="04040605051002020D02" pitchFamily="82" charset="0"/>
              </a:rPr>
              <a:t>Уруглар</a:t>
            </a:r>
            <a:r>
              <a:rPr lang="ru-RU" dirty="0" smtClean="0">
                <a:solidFill>
                  <a:schemeClr val="tx1"/>
                </a:solidFill>
                <a:latin typeface="Gabriola" panose="04040605051002020D02" pitchFamily="82" charset="0"/>
              </a:rPr>
              <a:t> сады «Белек»</a:t>
            </a:r>
            <a:endParaRPr lang="ru-RU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44522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3200" dirty="0" err="1" smtClean="0">
                <a:latin typeface="Gabriola" panose="04040605051002020D02" pitchFamily="82" charset="0"/>
              </a:rPr>
              <a:t>Удуртукчу</a:t>
            </a:r>
            <a:r>
              <a:rPr lang="ru-RU" sz="3200" dirty="0" smtClean="0">
                <a:latin typeface="Gabriola" panose="04040605051002020D02" pitchFamily="82" charset="0"/>
              </a:rPr>
              <a:t> </a:t>
            </a:r>
            <a:r>
              <a:rPr lang="ru-RU" sz="3200" dirty="0" err="1" smtClean="0">
                <a:latin typeface="Gabriola" panose="04040605051002020D02" pitchFamily="82" charset="0"/>
              </a:rPr>
              <a:t>башкызы</a:t>
            </a:r>
            <a:r>
              <a:rPr lang="ru-RU" sz="3200" dirty="0" smtClean="0">
                <a:latin typeface="Gabriola" panose="04040605051002020D02" pitchFamily="82" charset="0"/>
              </a:rPr>
              <a:t>: </a:t>
            </a:r>
          </a:p>
          <a:p>
            <a:r>
              <a:rPr lang="ru-RU" sz="3200" dirty="0" err="1" smtClean="0">
                <a:latin typeface="Gabriola" panose="04040605051002020D02" pitchFamily="82" charset="0"/>
              </a:rPr>
              <a:t>Оюн</a:t>
            </a:r>
            <a:r>
              <a:rPr lang="ru-RU" sz="3200" dirty="0" smtClean="0">
                <a:latin typeface="Gabriola" panose="04040605051002020D02" pitchFamily="82" charset="0"/>
              </a:rPr>
              <a:t> </a:t>
            </a:r>
            <a:r>
              <a:rPr lang="ru-RU" sz="3200" dirty="0" err="1" smtClean="0">
                <a:latin typeface="Gabriola" panose="04040605051002020D02" pitchFamily="82" charset="0"/>
              </a:rPr>
              <a:t>Аюна</a:t>
            </a:r>
            <a:r>
              <a:rPr lang="ru-RU" sz="3200" dirty="0" smtClean="0">
                <a:latin typeface="Gabriola" panose="04040605051002020D02" pitchFamily="82" charset="0"/>
              </a:rPr>
              <a:t> </a:t>
            </a:r>
            <a:r>
              <a:rPr lang="ru-RU" sz="3200" dirty="0" err="1" smtClean="0">
                <a:latin typeface="Gabriola" panose="04040605051002020D02" pitchFamily="82" charset="0"/>
              </a:rPr>
              <a:t>Орлановна</a:t>
            </a:r>
            <a:endParaRPr lang="ru-RU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atic8.depositphotos.com/1271117/891/v/950/depositphotos_8917790-stock-illustration-vector-oriental-template-composition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12768" cy="4392488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latin typeface="Gabriola" panose="04040605051002020D02" pitchFamily="82" charset="0"/>
              </a:rPr>
              <a:t>Дыннаанынар</a:t>
            </a:r>
            <a:r>
              <a:rPr lang="ru-RU" sz="7200" dirty="0" smtClean="0">
                <a:latin typeface="Gabriola" panose="04040605051002020D02" pitchFamily="82" charset="0"/>
              </a:rPr>
              <a:t> </a:t>
            </a:r>
            <a:r>
              <a:rPr lang="ru-RU" sz="7200" dirty="0" err="1" smtClean="0">
                <a:latin typeface="Gabriola" panose="04040605051002020D02" pitchFamily="82" charset="0"/>
              </a:rPr>
              <a:t>дээш</a:t>
            </a:r>
            <a:r>
              <a:rPr lang="ru-RU" sz="7200" dirty="0">
                <a:latin typeface="Gabriola" panose="04040605051002020D02" pitchFamily="82" charset="0"/>
              </a:rPr>
              <a:t>,</a:t>
            </a:r>
            <a:r>
              <a:rPr lang="ru-RU" sz="7200" dirty="0" smtClean="0">
                <a:latin typeface="Gabriola" panose="04040605051002020D02" pitchFamily="82" charset="0"/>
              </a:rPr>
              <a:t/>
            </a:r>
            <a:br>
              <a:rPr lang="ru-RU" sz="7200" dirty="0" smtClean="0">
                <a:latin typeface="Gabriola" panose="04040605051002020D02" pitchFamily="82" charset="0"/>
              </a:rPr>
            </a:br>
            <a:r>
              <a:rPr lang="ru-RU" sz="7200" dirty="0" err="1" smtClean="0">
                <a:latin typeface="Gabriola" panose="04040605051002020D02" pitchFamily="82" charset="0"/>
              </a:rPr>
              <a:t>четтирдим</a:t>
            </a:r>
            <a:r>
              <a:rPr lang="ru-RU" sz="7200" dirty="0" smtClean="0">
                <a:latin typeface="Gabriola" panose="04040605051002020D02" pitchFamily="82" charset="0"/>
              </a:rPr>
              <a:t>!</a:t>
            </a:r>
            <a:endParaRPr lang="ru-RU" sz="7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t3.depositphotos.com/6396642/13903/v/950/depositphotos_139030436-stock-illustration-frame-chinese-new-year-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6"/>
            <a:ext cx="9144000" cy="68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632848" cy="4104456"/>
          </a:xfrm>
          <a:solidFill>
            <a:schemeClr val="bg1"/>
          </a:solidFill>
        </p:spPr>
        <p:txBody>
          <a:bodyPr/>
          <a:lstStyle/>
          <a:p>
            <a:r>
              <a:rPr lang="ru-RU" sz="6000" dirty="0" err="1" smtClean="0">
                <a:latin typeface="Gabriola" panose="04040605051002020D02" pitchFamily="82" charset="0"/>
              </a:rPr>
              <a:t>Сорулгалары</a:t>
            </a:r>
            <a:r>
              <a:rPr lang="ru-RU" sz="6000" dirty="0" smtClean="0">
                <a:latin typeface="Gabriola" panose="04040605051002020D02" pitchFamily="82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Уругларны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сут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аймаандан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кылган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тыва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чемнер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-биле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таныштырары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,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суттун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мага-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бодунга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latin typeface="Gabriola" panose="04040605051002020D02" pitchFamily="82" charset="0"/>
              </a:rPr>
              <a:t>ажыктыы</a:t>
            </a:r>
            <a:r>
              <a:rPr lang="ru-RU" dirty="0" smtClean="0">
                <a:solidFill>
                  <a:srgbClr val="00B050"/>
                </a:solidFill>
                <a:latin typeface="Gabriola" panose="04040605051002020D02" pitchFamily="82" charset="0"/>
              </a:rPr>
              <a:t>.</a:t>
            </a:r>
            <a:endParaRPr lang="ru-RU" dirty="0">
              <a:solidFill>
                <a:srgbClr val="00B05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8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tatic7.depositphotos.com/1154062/729/v/950/depositphotos_7298867-stock-illustration-greek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6" y="1"/>
            <a:ext cx="91708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3050"/>
            <a:ext cx="2565921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</a:t>
            </a:r>
            <a:r>
              <a:rPr lang="ru-RU" sz="4000" dirty="0" err="1" smtClean="0">
                <a:latin typeface="Gabriola" panose="04040605051002020D02" pitchFamily="82" charset="0"/>
              </a:rPr>
              <a:t>Сут</a:t>
            </a:r>
            <a:endParaRPr lang="ru-RU" sz="4000" dirty="0">
              <a:latin typeface="Gabriola" panose="04040605051002020D02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3898776" cy="469106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Gabriola" panose="04040605051002020D02" pitchFamily="82" charset="0"/>
              </a:rPr>
              <a:t>Сагган</a:t>
            </a:r>
            <a:r>
              <a:rPr lang="ru-RU" sz="2400" dirty="0" smtClean="0">
                <a:latin typeface="Gabriola" panose="04040605051002020D02" pitchFamily="82" charset="0"/>
              </a:rPr>
              <a:t> суду-</a:t>
            </a:r>
            <a:r>
              <a:rPr lang="ru-RU" sz="2400" dirty="0" err="1" smtClean="0">
                <a:latin typeface="Gabriola" panose="04040605051002020D02" pitchFamily="82" charset="0"/>
              </a:rPr>
              <a:t>далай</a:t>
            </a:r>
            <a:r>
              <a:rPr lang="ru-RU" sz="2400" dirty="0" smtClean="0">
                <a:latin typeface="Gabriola" panose="04040605051002020D02" pitchFamily="82" charset="0"/>
              </a:rPr>
              <a:t>-</a:t>
            </a:r>
            <a:r>
              <a:rPr lang="ru-RU" sz="2400" dirty="0" err="1" smtClean="0">
                <a:latin typeface="Gabriola" panose="04040605051002020D02" pitchFamily="82" charset="0"/>
              </a:rPr>
              <a:t>далай</a:t>
            </a: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Саанчы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кыстар-чараш-чараш</a:t>
            </a: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Дуржулгалыг</a:t>
            </a:r>
            <a:r>
              <a:rPr lang="ru-RU" sz="2400" dirty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авай-ачай</a:t>
            </a: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Дузалажып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сагжыр-сагжыр</a:t>
            </a:r>
            <a:endParaRPr lang="ru-RU" sz="2400" dirty="0" smtClean="0">
              <a:latin typeface="Gabriola" panose="04040605051002020D02" pitchFamily="82" charset="0"/>
            </a:endParaRPr>
          </a:p>
          <a:p>
            <a:endParaRPr lang="ru-RU" sz="2400" dirty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Сут</a:t>
            </a:r>
            <a:r>
              <a:rPr lang="ru-RU" sz="2400" dirty="0" smtClean="0">
                <a:latin typeface="Gabriola" panose="04040605051002020D02" pitchFamily="82" charset="0"/>
              </a:rPr>
              <a:t> чем </a:t>
            </a:r>
            <a:r>
              <a:rPr lang="ru-RU" sz="2400" dirty="0" err="1" smtClean="0">
                <a:latin typeface="Gabriola" panose="04040605051002020D02" pitchFamily="82" charset="0"/>
              </a:rPr>
              <a:t>чуктээн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чычаан-терге</a:t>
            </a: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Суржуп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алгаш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  <a:r>
              <a:rPr lang="ru-RU" sz="2400" dirty="0" err="1" smtClean="0">
                <a:latin typeface="Gabriola" panose="04040605051002020D02" pitchFamily="82" charset="0"/>
              </a:rPr>
              <a:t>маннаар-маннаар</a:t>
            </a:r>
            <a:r>
              <a:rPr lang="ru-RU" sz="2400" dirty="0" smtClean="0">
                <a:latin typeface="Gabriola" panose="04040605051002020D02" pitchFamily="82" charset="0"/>
              </a:rPr>
              <a:t>.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Чолаачылар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шалып-шалып</a:t>
            </a: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Чогуур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черге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дужаар-дужаар</a:t>
            </a:r>
            <a:r>
              <a:rPr lang="ru-RU" sz="2400" dirty="0" smtClean="0">
                <a:latin typeface="Gabriola" panose="04040605051002020D02" pitchFamily="82" charset="0"/>
              </a:rPr>
              <a:t>.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4102" name="Picture 6" descr="https://opolzeivrede.ru/wp-content/uploads/2020/02/kalmytskiyd-1024x68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6004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6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t.depositphotos.com/1070439/2610/v/950/depositphotos_26103459-stock-illustration-roman-style-black-ornamental-decor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3050"/>
            <a:ext cx="2808312" cy="116205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Gabriola" panose="04040605051002020D02" pitchFamily="82" charset="0"/>
              </a:rPr>
              <a:t>Суттуг</a:t>
            </a:r>
            <a:r>
              <a:rPr lang="ru-RU" sz="3200" dirty="0" smtClean="0">
                <a:latin typeface="Gabriola" panose="04040605051002020D02" pitchFamily="82" charset="0"/>
              </a:rPr>
              <a:t> </a:t>
            </a:r>
            <a:r>
              <a:rPr lang="ru-RU" sz="3200" dirty="0" err="1" smtClean="0">
                <a:latin typeface="Gabriola" panose="04040605051002020D02" pitchFamily="82" charset="0"/>
              </a:rPr>
              <a:t>шай</a:t>
            </a:r>
            <a:endParaRPr lang="ru-RU" sz="3200" dirty="0">
              <a:latin typeface="Gabriola" panose="04040605051002020D02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1435100"/>
            <a:ext cx="3096344" cy="4691063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Gabriola" panose="04040605051002020D02" pitchFamily="82" charset="0"/>
              </a:rPr>
              <a:t>Амыр-менди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солушкаш</a:t>
            </a:r>
            <a:r>
              <a:rPr lang="ru-RU" sz="2400" dirty="0" smtClean="0">
                <a:latin typeface="Gabriola" panose="04040605051002020D02" pitchFamily="82" charset="0"/>
              </a:rPr>
              <a:t>,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Аалчымны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хундулеп</a:t>
            </a:r>
            <a:r>
              <a:rPr lang="ru-RU" sz="2400" dirty="0" smtClean="0">
                <a:latin typeface="Gabriola" panose="04040605051002020D02" pitchFamily="82" charset="0"/>
              </a:rPr>
              <a:t>,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Аяк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шайым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баштады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Аъжым-чемим</a:t>
            </a:r>
            <a:r>
              <a:rPr lang="ru-RU" sz="2400" dirty="0" smtClean="0">
                <a:latin typeface="Gabriola" panose="04040605051002020D02" pitchFamily="82" charset="0"/>
              </a:rPr>
              <a:t>  </a:t>
            </a:r>
            <a:r>
              <a:rPr lang="ru-RU" sz="2400" dirty="0" err="1" smtClean="0">
                <a:latin typeface="Gabriola" panose="04040605051002020D02" pitchFamily="82" charset="0"/>
              </a:rPr>
              <a:t>салыр</a:t>
            </a:r>
            <a:r>
              <a:rPr lang="ru-RU" sz="2400" dirty="0" smtClean="0">
                <a:latin typeface="Gabriola" panose="04040605051002020D02" pitchFamily="82" charset="0"/>
              </a:rPr>
              <a:t> мен.</a:t>
            </a:r>
          </a:p>
          <a:p>
            <a:endParaRPr lang="ru-RU" sz="2400" dirty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Суруг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малды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чажымдан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Суржуп</a:t>
            </a:r>
            <a:r>
              <a:rPr lang="ru-RU" sz="2400" dirty="0" smtClean="0">
                <a:latin typeface="Gabriola" panose="04040605051002020D02" pitchFamily="82" charset="0"/>
              </a:rPr>
              <a:t>, ай </a:t>
            </a:r>
            <a:r>
              <a:rPr lang="ru-RU" sz="2400" dirty="0" err="1" smtClean="0">
                <a:latin typeface="Gabriola" panose="04040605051002020D02" pitchFamily="82" charset="0"/>
              </a:rPr>
              <a:t>деп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оскен</a:t>
            </a:r>
            <a:r>
              <a:rPr lang="ru-RU" sz="2400" dirty="0" smtClean="0">
                <a:latin typeface="Gabriola" panose="04040605051002020D02" pitchFamily="82" charset="0"/>
              </a:rPr>
              <a:t> мен.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Сутке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покпес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анай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дег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Суттуг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шайга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ынак</a:t>
            </a:r>
            <a:r>
              <a:rPr lang="ru-RU" sz="2400" dirty="0" smtClean="0">
                <a:latin typeface="Gabriola" panose="04040605051002020D02" pitchFamily="82" charset="0"/>
              </a:rPr>
              <a:t> мен.</a:t>
            </a:r>
            <a:endParaRPr lang="ru-RU" sz="2400" dirty="0">
              <a:latin typeface="Gabriola" panose="04040605051002020D02" pitchFamily="82" charset="0"/>
            </a:endParaRPr>
          </a:p>
        </p:txBody>
      </p:sp>
      <p:pic>
        <p:nvPicPr>
          <p:cNvPr id="5124" name="Picture 4" descr="http://www.coffeein.ru/teaimages/postimg/images/4-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7" y="1052737"/>
            <a:ext cx="363247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pinclipart.com/picdir/big/64-647355_big-image-greek-key-clip-art-png-downlo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324036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latin typeface="Gabriola" panose="04040605051002020D02" pitchFamily="82" charset="0"/>
              </a:rPr>
              <a:t>Хойтпак</a:t>
            </a:r>
            <a:endParaRPr lang="ru-RU" sz="4800" dirty="0">
              <a:latin typeface="Gabriola" panose="04040605051002020D02" pitchFamily="8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132857"/>
            <a:ext cx="3322712" cy="1656184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Gabriola" panose="04040605051002020D02" pitchFamily="82" charset="0"/>
              </a:rPr>
              <a:t>Кежээ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болгаш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малчын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боорга</a:t>
            </a:r>
            <a:r>
              <a:rPr lang="ru-RU" sz="2800" dirty="0" smtClean="0">
                <a:latin typeface="Gabriola" panose="04040605051002020D02" pitchFamily="82" charset="0"/>
              </a:rPr>
              <a:t>,</a:t>
            </a:r>
          </a:p>
          <a:p>
            <a:r>
              <a:rPr lang="ru-RU" sz="2800" dirty="0" err="1" smtClean="0">
                <a:latin typeface="Gabriola" panose="04040605051002020D02" pitchFamily="82" charset="0"/>
              </a:rPr>
              <a:t>Кежик-чол-даа</a:t>
            </a:r>
            <a:r>
              <a:rPr lang="ru-RU" sz="2800" dirty="0" smtClean="0">
                <a:latin typeface="Gabriola" panose="04040605051002020D02" pitchFamily="82" charset="0"/>
              </a:rPr>
              <a:t>  </a:t>
            </a:r>
            <a:r>
              <a:rPr lang="ru-RU" sz="2800" dirty="0" err="1" smtClean="0">
                <a:latin typeface="Gabriola" panose="04040605051002020D02" pitchFamily="82" charset="0"/>
              </a:rPr>
              <a:t>эгээртинмес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</a:p>
          <a:p>
            <a:r>
              <a:rPr lang="ru-RU" sz="2800" dirty="0" err="1" smtClean="0">
                <a:latin typeface="Gabriola" panose="04040605051002020D02" pitchFamily="82" charset="0"/>
              </a:rPr>
              <a:t>Суруг</a:t>
            </a:r>
            <a:r>
              <a:rPr lang="ru-RU" sz="2800" dirty="0" smtClean="0">
                <a:latin typeface="Gabriola" panose="04040605051002020D02" pitchFamily="82" charset="0"/>
              </a:rPr>
              <a:t> малы </a:t>
            </a:r>
            <a:r>
              <a:rPr lang="ru-RU" sz="2800" dirty="0" err="1" smtClean="0">
                <a:latin typeface="Gabriola" panose="04040605051002020D02" pitchFamily="82" charset="0"/>
              </a:rPr>
              <a:t>ковудээрге</a:t>
            </a:r>
            <a:r>
              <a:rPr lang="ru-RU" sz="2800" dirty="0" smtClean="0">
                <a:latin typeface="Gabriola" panose="04040605051002020D02" pitchFamily="82" charset="0"/>
              </a:rPr>
              <a:t>, </a:t>
            </a:r>
          </a:p>
          <a:p>
            <a:r>
              <a:rPr lang="ru-RU" sz="2800" dirty="0" smtClean="0">
                <a:latin typeface="Gabriola" panose="04040605051002020D02" pitchFamily="82" charset="0"/>
              </a:rPr>
              <a:t>Суду-</a:t>
            </a:r>
            <a:r>
              <a:rPr lang="ru-RU" sz="2800" dirty="0" err="1" smtClean="0">
                <a:latin typeface="Gabriola" panose="04040605051002020D02" pitchFamily="82" charset="0"/>
              </a:rPr>
              <a:t>хойтпаа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савазыраар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  <a:endParaRPr lang="ru-RU" sz="2800" dirty="0">
              <a:latin typeface="Gabriola" panose="04040605051002020D02" pitchFamily="82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1044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8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pngkey.com/png/full/364-3646588_shahada-dawah-islam-t-shirt-muslim-baju-kalim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0"/>
            <a:ext cx="9144000" cy="68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Gabriola" panose="04040605051002020D02" pitchFamily="82" charset="0"/>
              </a:rPr>
              <a:t/>
            </a:r>
            <a:br>
              <a:rPr lang="ru-RU" sz="2200" dirty="0" smtClean="0">
                <a:latin typeface="Gabriola" panose="04040605051002020D02" pitchFamily="82" charset="0"/>
              </a:rPr>
            </a:br>
            <a:r>
              <a:rPr lang="ru-RU" sz="2200" dirty="0" smtClean="0">
                <a:latin typeface="Gabriola" panose="04040605051002020D02" pitchFamily="82" charset="0"/>
              </a:rPr>
              <a:t/>
            </a:r>
            <a:br>
              <a:rPr lang="ru-RU" sz="2200" dirty="0" smtClean="0">
                <a:latin typeface="Gabriola" panose="04040605051002020D02" pitchFamily="82" charset="0"/>
              </a:rPr>
            </a:br>
            <a:r>
              <a:rPr lang="ru-RU" sz="2700" b="1" dirty="0" err="1" smtClean="0">
                <a:latin typeface="Gabriola" panose="04040605051002020D02" pitchFamily="82" charset="0"/>
              </a:rPr>
              <a:t>Быштак</a:t>
            </a:r>
            <a:r>
              <a:rPr lang="ru-RU" sz="2700" dirty="0" smtClean="0">
                <a:latin typeface="Gabriola" panose="04040605051002020D02" pitchFamily="82" charset="0"/>
              </a:rPr>
              <a:t/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err="1" smtClean="0">
                <a:latin typeface="Gabriola" panose="04040605051002020D02" pitchFamily="82" charset="0"/>
              </a:rPr>
              <a:t>Сагган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сутту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чылдыпкаштын</a:t>
            </a:r>
            <a:r>
              <a:rPr lang="ru-RU" sz="2700" dirty="0" smtClean="0">
                <a:latin typeface="Gabriola" panose="04040605051002020D02" pitchFamily="82" charset="0"/>
              </a:rPr>
              <a:t>,</a:t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err="1" smtClean="0">
                <a:latin typeface="Gabriola" panose="04040605051002020D02" pitchFamily="82" charset="0"/>
              </a:rPr>
              <a:t>Сарыг-сугну</a:t>
            </a:r>
            <a:r>
              <a:rPr lang="ru-RU" sz="2700" dirty="0" smtClean="0">
                <a:latin typeface="Gabriola" panose="04040605051002020D02" pitchFamily="82" charset="0"/>
              </a:rPr>
              <a:t> холуй </a:t>
            </a:r>
            <a:r>
              <a:rPr lang="ru-RU" sz="2700" dirty="0" err="1" smtClean="0">
                <a:latin typeface="Gabriola" panose="04040605051002020D02" pitchFamily="82" charset="0"/>
              </a:rPr>
              <a:t>былгааш</a:t>
            </a:r>
            <a:r>
              <a:rPr lang="ru-RU" sz="2700" dirty="0" smtClean="0">
                <a:latin typeface="Gabriola" panose="04040605051002020D02" pitchFamily="82" charset="0"/>
              </a:rPr>
              <a:t>,</a:t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err="1" smtClean="0">
                <a:latin typeface="Gabriola" panose="04040605051002020D02" pitchFamily="82" charset="0"/>
              </a:rPr>
              <a:t>Арыг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поске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ораапкаштын</a:t>
            </a:r>
            <a:r>
              <a:rPr lang="ru-RU" sz="2700" dirty="0" smtClean="0">
                <a:latin typeface="Gabriola" panose="04040605051002020D02" pitchFamily="82" charset="0"/>
              </a:rPr>
              <a:t>,</a:t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Аар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даш</a:t>
            </a:r>
            <a:r>
              <a:rPr lang="ru-RU" sz="2700" dirty="0" smtClean="0">
                <a:latin typeface="Gabriola" panose="04040605051002020D02" pitchFamily="82" charset="0"/>
              </a:rPr>
              <a:t>-биле </a:t>
            </a:r>
            <a:r>
              <a:rPr lang="ru-RU" sz="2700" dirty="0" err="1" smtClean="0">
                <a:latin typeface="Gabriola" panose="04040605051002020D02" pitchFamily="82" charset="0"/>
              </a:rPr>
              <a:t>базырып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каар</a:t>
            </a:r>
            <a:r>
              <a:rPr lang="ru-RU" sz="2700" dirty="0" smtClean="0">
                <a:latin typeface="Gabriola" panose="04040605051002020D02" pitchFamily="82" charset="0"/>
              </a:rPr>
              <a:t>,</a:t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smtClean="0">
                <a:latin typeface="Gabriola" panose="04040605051002020D02" pitchFamily="82" charset="0"/>
              </a:rPr>
              <a:t>Суду </a:t>
            </a:r>
            <a:r>
              <a:rPr lang="ru-RU" sz="2700" dirty="0" err="1" smtClean="0">
                <a:latin typeface="Gabriola" panose="04040605051002020D02" pitchFamily="82" charset="0"/>
              </a:rPr>
              <a:t>сыстып</a:t>
            </a:r>
            <a:r>
              <a:rPr lang="ru-RU" sz="2700" dirty="0" smtClean="0">
                <a:latin typeface="Gabriola" panose="04040605051002020D02" pitchFamily="82" charset="0"/>
              </a:rPr>
              <a:t>, </a:t>
            </a:r>
            <a:r>
              <a:rPr lang="ru-RU" sz="2700" dirty="0" err="1" smtClean="0">
                <a:latin typeface="Gabriola" panose="04040605051002020D02" pitchFamily="82" charset="0"/>
              </a:rPr>
              <a:t>кургап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каарга</a:t>
            </a:r>
            <a:r>
              <a:rPr lang="ru-RU" sz="2700" dirty="0" smtClean="0">
                <a:latin typeface="Gabriola" panose="04040605051002020D02" pitchFamily="82" charset="0"/>
              </a:rPr>
              <a:t>,</a:t>
            </a:r>
            <a:br>
              <a:rPr lang="ru-RU" sz="2700" dirty="0" smtClean="0">
                <a:latin typeface="Gabriola" panose="04040605051002020D02" pitchFamily="82" charset="0"/>
              </a:rPr>
            </a:br>
            <a:r>
              <a:rPr lang="ru-RU" sz="2700" dirty="0" err="1" smtClean="0">
                <a:latin typeface="Gabriola" panose="04040605051002020D02" pitchFamily="82" charset="0"/>
              </a:rPr>
              <a:t>Суузуннуг</a:t>
            </a:r>
            <a:r>
              <a:rPr lang="ru-RU" sz="2700" dirty="0" smtClean="0">
                <a:latin typeface="Gabriola" panose="04040605051002020D02" pitchFamily="82" charset="0"/>
              </a:rPr>
              <a:t> чем-</a:t>
            </a:r>
            <a:r>
              <a:rPr lang="ru-RU" sz="2700" dirty="0" err="1" smtClean="0">
                <a:latin typeface="Gabriola" panose="04040605051002020D02" pitchFamily="82" charset="0"/>
              </a:rPr>
              <a:t>даа</a:t>
            </a:r>
            <a:r>
              <a:rPr lang="ru-RU" sz="2700" dirty="0" smtClean="0">
                <a:latin typeface="Gabriola" panose="04040605051002020D02" pitchFamily="82" charset="0"/>
              </a:rPr>
              <a:t> </a:t>
            </a:r>
            <a:r>
              <a:rPr lang="ru-RU" sz="2700" dirty="0" err="1" smtClean="0">
                <a:latin typeface="Gabriola" panose="04040605051002020D02" pitchFamily="82" charset="0"/>
              </a:rPr>
              <a:t>болур</a:t>
            </a:r>
            <a:r>
              <a:rPr lang="ru-RU" sz="2700" dirty="0" smtClean="0">
                <a:latin typeface="Gabriola" panose="04040605051002020D02" pitchFamily="82" charset="0"/>
              </a:rPr>
              <a:t>.</a:t>
            </a:r>
            <a:r>
              <a:rPr lang="ru-RU" dirty="0">
                <a:latin typeface="Gabriola" panose="04040605051002020D02" pitchFamily="82" charset="0"/>
              </a:rPr>
              <a:t/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/>
          </a:p>
        </p:txBody>
      </p:sp>
      <p:pic>
        <p:nvPicPr>
          <p:cNvPr id="6" name="Picture 4" descr="https://sun9-70.userapi.com/c636919/v636919990/20018/s-Yl_5h9cX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7402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1868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29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webcomicms.net/sites/default/files/clipart/155931/greek-border-pattern-155931-4701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12"/>
            <a:ext cx="9144000" cy="68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3456384" cy="2736304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Gabriola" panose="04040605051002020D02" pitchFamily="82" charset="0"/>
              </a:rPr>
              <a:t>Ааржы</a:t>
            </a:r>
            <a:r>
              <a:rPr lang="ru-RU" sz="2400" dirty="0" smtClean="0">
                <a:latin typeface="Gabriola" panose="04040605051002020D02" pitchFamily="82" charset="0"/>
              </a:rPr>
              <a:t/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err="1" smtClean="0">
                <a:latin typeface="Gabriola" panose="04040605051002020D02" pitchFamily="82" charset="0"/>
              </a:rPr>
              <a:t>Чайнын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изиг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хуннеринде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err="1" smtClean="0">
                <a:latin typeface="Gabriola" panose="04040605051002020D02" pitchFamily="82" charset="0"/>
              </a:rPr>
              <a:t>Чаткан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поске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кургадып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аар</a:t>
            </a:r>
            <a:r>
              <a:rPr lang="ru-RU" sz="2400" dirty="0" smtClean="0">
                <a:latin typeface="Gabriola" panose="04040605051002020D02" pitchFamily="82" charset="0"/>
              </a:rPr>
              <a:t>,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err="1" smtClean="0">
                <a:latin typeface="Gabriola" panose="04040605051002020D02" pitchFamily="82" charset="0"/>
              </a:rPr>
              <a:t>Чинге-тараа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  <a:r>
              <a:rPr lang="ru-RU" sz="2400" dirty="0" err="1" smtClean="0">
                <a:latin typeface="Gabriola" panose="04040605051002020D02" pitchFamily="82" charset="0"/>
              </a:rPr>
              <a:t>далган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холааш</a:t>
            </a:r>
            <a:r>
              <a:rPr lang="ru-RU" sz="2400" dirty="0" smtClean="0">
                <a:latin typeface="Gabriola" panose="04040605051002020D02" pitchFamily="82" charset="0"/>
              </a:rPr>
              <a:t>,</a:t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>Чип-</a:t>
            </a:r>
            <a:r>
              <a:rPr lang="ru-RU" sz="2400" dirty="0" err="1" smtClean="0">
                <a:latin typeface="Gabriola" panose="04040605051002020D02" pitchFamily="82" charset="0"/>
              </a:rPr>
              <a:t>даа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ханмас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ааржымны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21" name="Picture 5" descr="C:\Users\ДНС\Pictures\куру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440519"/>
            <a:ext cx="3528392" cy="258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s://u.9111s.ru/uploads/202008/13/d16771238e69348697ec980890f5b1d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467100" cy="252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357301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Gabriola" panose="04040605051002020D02" pitchFamily="82" charset="0"/>
              </a:rPr>
              <a:t>                 </a:t>
            </a:r>
            <a:r>
              <a:rPr lang="ru-RU" sz="2400" b="1" dirty="0" err="1" smtClean="0">
                <a:latin typeface="Gabriola" panose="04040605051002020D02" pitchFamily="82" charset="0"/>
              </a:rPr>
              <a:t>Курут</a:t>
            </a:r>
            <a:endParaRPr lang="ru-RU" sz="2400" b="1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Шууреп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каан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ааржыны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Чунге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дискеш</a:t>
            </a:r>
            <a:r>
              <a:rPr lang="ru-RU" sz="2400" dirty="0" smtClean="0">
                <a:latin typeface="Gabriola" panose="04040605051002020D02" pitchFamily="82" charset="0"/>
              </a:rPr>
              <a:t>, </a:t>
            </a:r>
            <a:r>
              <a:rPr lang="ru-RU" sz="2400" dirty="0" err="1" smtClean="0">
                <a:latin typeface="Gabriola" panose="04040605051002020D02" pitchFamily="82" charset="0"/>
              </a:rPr>
              <a:t>кадырып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аар</a:t>
            </a:r>
            <a:r>
              <a:rPr lang="ru-RU" sz="2400" dirty="0" smtClean="0">
                <a:latin typeface="Gabriola" panose="04040605051002020D02" pitchFamily="82" charset="0"/>
              </a:rPr>
              <a:t>.</a:t>
            </a:r>
          </a:p>
          <a:p>
            <a:r>
              <a:rPr lang="ru-RU" sz="2400" dirty="0" err="1" smtClean="0">
                <a:latin typeface="Gabriola" panose="04040605051002020D02" pitchFamily="82" charset="0"/>
              </a:rPr>
              <a:t>Амзаан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кижи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мактап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ханмас</a:t>
            </a: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400" dirty="0" err="1" smtClean="0">
                <a:latin typeface="Gabriola" panose="04040605051002020D02" pitchFamily="82" charset="0"/>
              </a:rPr>
              <a:t>Амданныг</a:t>
            </a:r>
            <a:r>
              <a:rPr lang="ru-RU" sz="2400" dirty="0" smtClean="0">
                <a:latin typeface="Gabriola" panose="04040605051002020D02" pitchFamily="82" charset="0"/>
              </a:rPr>
              <a:t> чем </a:t>
            </a:r>
            <a:r>
              <a:rPr lang="ru-RU" sz="2400" dirty="0" err="1" smtClean="0">
                <a:latin typeface="Gabriola" panose="04040605051002020D02" pitchFamily="82" charset="0"/>
              </a:rPr>
              <a:t>ол</a:t>
            </a:r>
            <a:r>
              <a:rPr lang="ru-RU" sz="2400" dirty="0" smtClean="0">
                <a:latin typeface="Gabriola" panose="04040605051002020D02" pitchFamily="82" charset="0"/>
              </a:rPr>
              <a:t>-ла </a:t>
            </a:r>
            <a:r>
              <a:rPr lang="ru-RU" sz="2400" dirty="0" err="1" smtClean="0">
                <a:latin typeface="Gabriola" panose="04040605051002020D02" pitchFamily="82" charset="0"/>
              </a:rPr>
              <a:t>болгай</a:t>
            </a:r>
            <a:r>
              <a:rPr lang="ru-RU" sz="2400" dirty="0" smtClean="0">
                <a:latin typeface="Gabriola" panose="04040605051002020D02" pitchFamily="82" charset="0"/>
              </a:rPr>
              <a:t>.</a:t>
            </a:r>
            <a:endParaRPr lang="ru-RU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-5UTVS8zN3PQ/Tx7DfoUC6cI/AAAAAAAAHdc/RdAkAckt7kE/s1600/lliella_CNY_border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2" y="0"/>
            <a:ext cx="9256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71" y="548680"/>
            <a:ext cx="4166924" cy="5976664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Gabriola" panose="04040605051002020D02" pitchFamily="82" charset="0"/>
              </a:rPr>
              <a:t>Ореме</a:t>
            </a:r>
            <a:r>
              <a:rPr lang="ru-RU" sz="3600" b="1" dirty="0">
                <a:latin typeface="Gabriola" panose="04040605051002020D02" pitchFamily="82" charset="0"/>
              </a:rPr>
              <a:t>.</a:t>
            </a:r>
            <a:r>
              <a:rPr lang="ru-RU" sz="3600" b="1" dirty="0" smtClean="0">
                <a:latin typeface="Gabriola" panose="04040605051002020D02" pitchFamily="82" charset="0"/>
              </a:rPr>
              <a:t> </a:t>
            </a:r>
            <a:r>
              <a:rPr lang="ru-RU" sz="3600" b="1" dirty="0" err="1" smtClean="0">
                <a:latin typeface="Gabriola" panose="04040605051002020D02" pitchFamily="82" charset="0"/>
              </a:rPr>
              <a:t>Саржаг</a:t>
            </a:r>
            <a:r>
              <a:rPr lang="ru-RU" sz="3600" b="1" dirty="0" smtClean="0">
                <a:latin typeface="Gabriola" panose="04040605051002020D02" pitchFamily="82" charset="0"/>
              </a:rPr>
              <a:t>.</a:t>
            </a:r>
            <a:r>
              <a:rPr lang="ru-RU" sz="3600" dirty="0" smtClean="0">
                <a:latin typeface="Gabriola" panose="04040605051002020D02" pitchFamily="82" charset="0"/>
              </a:rPr>
              <a:t/>
            </a:r>
            <a:br>
              <a:rPr lang="ru-RU" sz="3600" dirty="0" smtClean="0">
                <a:latin typeface="Gabriola" panose="04040605051002020D02" pitchFamily="82" charset="0"/>
              </a:rPr>
            </a:br>
            <a:r>
              <a:rPr lang="ru-RU" sz="3600" dirty="0" smtClean="0">
                <a:latin typeface="Gabriola" panose="04040605051002020D02" pitchFamily="82" charset="0"/>
              </a:rPr>
              <a:t/>
            </a:r>
            <a:br>
              <a:rPr lang="ru-RU" sz="3600" dirty="0" smtClean="0">
                <a:latin typeface="Gabriola" panose="04040605051002020D02" pitchFamily="82" charset="0"/>
              </a:rPr>
            </a:br>
            <a:r>
              <a:rPr lang="ru-RU" sz="3600" dirty="0" err="1" smtClean="0">
                <a:latin typeface="Gabriola" panose="04040605051002020D02" pitchFamily="82" charset="0"/>
              </a:rPr>
              <a:t>Тырткан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суттун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оремези</a:t>
            </a:r>
            <a:r>
              <a:rPr lang="ru-RU" sz="3600" dirty="0" smtClean="0">
                <a:latin typeface="Gabriola" panose="04040605051002020D02" pitchFamily="82" charset="0"/>
              </a:rPr>
              <a:t/>
            </a:r>
            <a:br>
              <a:rPr lang="ru-RU" sz="3600" dirty="0" smtClean="0">
                <a:latin typeface="Gabriola" panose="04040605051002020D02" pitchFamily="82" charset="0"/>
              </a:rPr>
            </a:br>
            <a:r>
              <a:rPr lang="ru-RU" sz="3600" dirty="0" err="1" smtClean="0">
                <a:latin typeface="Gabriola" panose="04040605051002020D02" pitchFamily="82" charset="0"/>
              </a:rPr>
              <a:t>Тырый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боорга</a:t>
            </a:r>
            <a:r>
              <a:rPr lang="ru-RU" sz="3600" dirty="0" smtClean="0">
                <a:latin typeface="Gabriola" panose="04040605051002020D02" pitchFamily="82" charset="0"/>
              </a:rPr>
              <a:t>, </a:t>
            </a:r>
            <a:r>
              <a:rPr lang="ru-RU" sz="3600" dirty="0" err="1" smtClean="0">
                <a:latin typeface="Gabriola" panose="04040605051002020D02" pitchFamily="82" charset="0"/>
              </a:rPr>
              <a:t>харын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чаагай</a:t>
            </a:r>
            <a:r>
              <a:rPr lang="ru-RU" sz="3600" dirty="0" smtClean="0">
                <a:latin typeface="Gabriola" panose="04040605051002020D02" pitchFamily="82" charset="0"/>
              </a:rPr>
              <a:t>,</a:t>
            </a:r>
            <a:br>
              <a:rPr lang="ru-RU" sz="3600" dirty="0" smtClean="0">
                <a:latin typeface="Gabriola" panose="04040605051002020D02" pitchFamily="82" charset="0"/>
              </a:rPr>
            </a:br>
            <a:r>
              <a:rPr lang="ru-RU" sz="3600" dirty="0" err="1" smtClean="0">
                <a:latin typeface="Gabriola" panose="04040605051002020D02" pitchFamily="82" charset="0"/>
              </a:rPr>
              <a:t>Оремени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былгап</a:t>
            </a:r>
            <a:r>
              <a:rPr lang="ru-RU" sz="3600" dirty="0" smtClean="0">
                <a:latin typeface="Gabriola" panose="04040605051002020D02" pitchFamily="82" charset="0"/>
              </a:rPr>
              <a:t>, </a:t>
            </a:r>
            <a:r>
              <a:rPr lang="ru-RU" sz="3600" dirty="0" err="1" smtClean="0">
                <a:latin typeface="Gabriola" panose="04040605051002020D02" pitchFamily="82" charset="0"/>
              </a:rPr>
              <a:t>часкааш</a:t>
            </a:r>
            <a:r>
              <a:rPr lang="ru-RU" sz="3600" dirty="0" smtClean="0">
                <a:latin typeface="Gabriola" panose="04040605051002020D02" pitchFamily="82" charset="0"/>
              </a:rPr>
              <a:t>,</a:t>
            </a:r>
            <a:br>
              <a:rPr lang="ru-RU" sz="3600" dirty="0" smtClean="0">
                <a:latin typeface="Gabriola" panose="04040605051002020D02" pitchFamily="82" charset="0"/>
              </a:rPr>
            </a:br>
            <a:r>
              <a:rPr lang="ru-RU" sz="3600" dirty="0" err="1" smtClean="0">
                <a:latin typeface="Gabriola" panose="04040605051002020D02" pitchFamily="82" charset="0"/>
              </a:rPr>
              <a:t>Ойлээн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отка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хайындыргаш</a:t>
            </a:r>
            <a:r>
              <a:rPr lang="ru-RU" sz="3600" dirty="0" smtClean="0">
                <a:latin typeface="Gabriola" panose="04040605051002020D02" pitchFamily="82" charset="0"/>
              </a:rPr>
              <a:t>,</a:t>
            </a:r>
            <a:br>
              <a:rPr lang="ru-RU" sz="3600" dirty="0" smtClean="0">
                <a:latin typeface="Gabriola" panose="04040605051002020D02" pitchFamily="82" charset="0"/>
              </a:rPr>
            </a:br>
            <a:r>
              <a:rPr lang="ru-RU" sz="3600" dirty="0" err="1" smtClean="0">
                <a:latin typeface="Gabriola" panose="04040605051002020D02" pitchFamily="82" charset="0"/>
              </a:rPr>
              <a:t>Саржагны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кылып</a:t>
            </a:r>
            <a:r>
              <a:rPr lang="ru-RU" sz="3600" dirty="0" smtClean="0">
                <a:latin typeface="Gabriola" panose="04040605051002020D02" pitchFamily="82" charset="0"/>
              </a:rPr>
              <a:t> </a:t>
            </a:r>
            <a:r>
              <a:rPr lang="ru-RU" sz="3600" dirty="0" err="1" smtClean="0">
                <a:latin typeface="Gabriola" panose="04040605051002020D02" pitchFamily="82" charset="0"/>
              </a:rPr>
              <a:t>аар</a:t>
            </a:r>
            <a:r>
              <a:rPr lang="ru-RU" sz="3600" dirty="0" smtClean="0">
                <a:latin typeface="Gabriola" panose="04040605051002020D02" pitchFamily="82" charset="0"/>
              </a:rPr>
              <a:t>.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24" y="548680"/>
            <a:ext cx="412434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s://avatars.mds.yandex.net/get-zen_doc/3141623/pub_5f054b361b5d08117c153685_5f054d9d0260fd41017b99a9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24" y="3400798"/>
            <a:ext cx="4130492" cy="29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ds05.infourok.ru/uploads/ex/0129/0006cb70-5c5c5f1f/img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ds05.infourok.ru/uploads/ex/0129/0006cb70-5c5c5f1f/img1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s://ds05.infourok.ru/uploads/ex/0129/0006cb70-5c5c5f1f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Gabriola" panose="04040605051002020D02" pitchFamily="82" charset="0"/>
              </a:rPr>
              <a:t>Чокпек</a:t>
            </a:r>
            <a:r>
              <a:rPr lang="ru-RU" sz="2800" dirty="0" smtClean="0">
                <a:latin typeface="Gabriola" panose="04040605051002020D02" pitchFamily="82" charset="0"/>
              </a:rPr>
              <a:t/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err="1" smtClean="0">
                <a:latin typeface="Gabriola" panose="04040605051002020D02" pitchFamily="82" charset="0"/>
              </a:rPr>
              <a:t>Ааржы</a:t>
            </a:r>
            <a:r>
              <a:rPr lang="ru-RU" sz="2800" dirty="0" smtClean="0">
                <a:latin typeface="Gabriola" panose="04040605051002020D02" pitchFamily="82" charset="0"/>
              </a:rPr>
              <a:t>, </a:t>
            </a:r>
            <a:r>
              <a:rPr lang="ru-RU" sz="2800" dirty="0" err="1" smtClean="0">
                <a:latin typeface="Gabriola" panose="04040605051002020D02" pitchFamily="82" charset="0"/>
              </a:rPr>
              <a:t>далган</a:t>
            </a:r>
            <a:r>
              <a:rPr lang="ru-RU" sz="2800" dirty="0" smtClean="0">
                <a:latin typeface="Gabriola" panose="04040605051002020D02" pitchFamily="82" charset="0"/>
              </a:rPr>
              <a:t>, </a:t>
            </a:r>
            <a:r>
              <a:rPr lang="ru-RU" sz="2800" dirty="0" err="1" smtClean="0">
                <a:latin typeface="Gabriola" panose="04040605051002020D02" pitchFamily="82" charset="0"/>
              </a:rPr>
              <a:t>уургене</a:t>
            </a:r>
            <a:r>
              <a:rPr lang="ru-RU" sz="2800" dirty="0" smtClean="0">
                <a:latin typeface="Gabriola" panose="04040605051002020D02" pitchFamily="82" charset="0"/>
              </a:rPr>
              <a:t>,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err="1" smtClean="0">
                <a:latin typeface="Gabriola" panose="04040605051002020D02" pitchFamily="82" charset="0"/>
              </a:rPr>
              <a:t>Амдан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киирер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чигир-чимис</a:t>
            </a:r>
            <a:r>
              <a:rPr lang="ru-RU" sz="2800" dirty="0" smtClean="0">
                <a:latin typeface="Gabriola" panose="04040605051002020D02" pitchFamily="82" charset="0"/>
              </a:rPr>
              <a:t/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err="1" smtClean="0">
                <a:latin typeface="Gabriola" panose="04040605051002020D02" pitchFamily="82" charset="0"/>
              </a:rPr>
              <a:t>Доозазын</a:t>
            </a:r>
            <a:r>
              <a:rPr lang="ru-RU" sz="2800" dirty="0" smtClean="0">
                <a:latin typeface="Gabriola" panose="04040605051002020D02" pitchFamily="82" charset="0"/>
              </a:rPr>
              <a:t> холуй </a:t>
            </a:r>
            <a:r>
              <a:rPr lang="ru-RU" sz="2800" dirty="0" err="1" smtClean="0">
                <a:latin typeface="Gabriola" panose="04040605051002020D02" pitchFamily="82" charset="0"/>
              </a:rPr>
              <a:t>былгааш</a:t>
            </a:r>
            <a:r>
              <a:rPr lang="ru-RU" sz="2800" dirty="0" smtClean="0">
                <a:latin typeface="Gabriola" panose="04040605051002020D02" pitchFamily="82" charset="0"/>
              </a:rPr>
              <a:t>,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err="1" smtClean="0">
                <a:latin typeface="Gabriola" panose="04040605051002020D02" pitchFamily="82" charset="0"/>
              </a:rPr>
              <a:t>Тодуг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чаагай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чокпек</a:t>
            </a:r>
            <a:r>
              <a:rPr lang="ru-RU" sz="2800" dirty="0" smtClean="0">
                <a:latin typeface="Gabriola" panose="04040605051002020D02" pitchFamily="82" charset="0"/>
              </a:rPr>
              <a:t> </a:t>
            </a:r>
            <a:r>
              <a:rPr lang="ru-RU" sz="2800" dirty="0" err="1" smtClean="0">
                <a:latin typeface="Gabriola" panose="04040605051002020D02" pitchFamily="82" charset="0"/>
              </a:rPr>
              <a:t>кылыр</a:t>
            </a:r>
            <a:r>
              <a:rPr lang="ru-RU" sz="2800" dirty="0" smtClean="0">
                <a:latin typeface="Gabriola" panose="04040605051002020D02" pitchFamily="82" charset="0"/>
              </a:rPr>
              <a:t>.</a:t>
            </a:r>
            <a:endParaRPr lang="ru-RU" sz="2800" dirty="0">
              <a:latin typeface="Gabriola" panose="04040605051002020D02" pitchFamily="82" charset="0"/>
            </a:endParaRPr>
          </a:p>
        </p:txBody>
      </p:sp>
      <p:pic>
        <p:nvPicPr>
          <p:cNvPr id="11272" name="Picture 8" descr="https://im0-tub-ru.yandex.net/i?id=8419d86d50ccbcb0cdc90114c5d6df0d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8883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Суттен  кылган ак  чемим.</vt:lpstr>
      <vt:lpstr>Сорулгалары: Уругларны сут аймаандан кылган тыва чемнер-биле таныштырары, суттун мага-бодунга ажыктыы.</vt:lpstr>
      <vt:lpstr>          Сут</vt:lpstr>
      <vt:lpstr>Суттуг шай</vt:lpstr>
      <vt:lpstr>Хойтпак</vt:lpstr>
      <vt:lpstr>  Быштак Сагган сутту чылдыпкаштын, Сарыг-сугну холуй былгааш, Арыг поске ораапкаштын,  Аар даш-биле базырып каар, Суду сыстып, кургап каарга, Суузуннуг чем-даа болур. </vt:lpstr>
      <vt:lpstr>Ааржы Чайнын изиг хуннеринде  Чаткан поске кургадып аар, Чинге-тараа, далган холааш, Чип-даа ханмас ааржымны.</vt:lpstr>
      <vt:lpstr>Ореме. Саржаг.  Тырткан суттун оремези Тырый боорга, харын чаагай, Оремени былгап, часкааш, Ойлээн отка хайындыргаш, Саржагны кылып аар.</vt:lpstr>
      <vt:lpstr>Чокпек Ааржы, далган, уургене, Амдан киирер чигир-чимис Доозазын холуй былгааш, Тодуг чаагай чокпек кылыр.</vt:lpstr>
      <vt:lpstr>Дыннаанынар дээш,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19</cp:revision>
  <dcterms:created xsi:type="dcterms:W3CDTF">2021-01-25T14:15:31Z</dcterms:created>
  <dcterms:modified xsi:type="dcterms:W3CDTF">2021-02-18T05:29:05Z</dcterms:modified>
</cp:coreProperties>
</file>