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39052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24535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2580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14195"/>
          </a:xfrm>
        </p:spPr>
      </p:pic>
    </p:spTree>
    <p:extLst>
      <p:ext uri="{BB962C8B-B14F-4D97-AF65-F5344CB8AC3E}">
        <p14:creationId xmlns:p14="http://schemas.microsoft.com/office/powerpoint/2010/main" val="17274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1631" b="-642"/>
          <a:stretch/>
        </p:blipFill>
        <p:spPr>
          <a:xfrm>
            <a:off x="107504" y="188640"/>
            <a:ext cx="8938704" cy="6408712"/>
          </a:xfrm>
        </p:spPr>
      </p:pic>
    </p:spTree>
    <p:extLst>
      <p:ext uri="{BB962C8B-B14F-4D97-AF65-F5344CB8AC3E}">
        <p14:creationId xmlns:p14="http://schemas.microsoft.com/office/powerpoint/2010/main" val="11802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</cp:revision>
  <dcterms:created xsi:type="dcterms:W3CDTF">2021-01-28T07:30:27Z</dcterms:created>
  <dcterms:modified xsi:type="dcterms:W3CDTF">2021-01-28T07:36:35Z</dcterms:modified>
</cp:coreProperties>
</file>